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F88EAB-F2E8-4A9A-B092-21C241381070}">
  <a:tblStyle styleId="{82F88EAB-F2E8-4A9A-B092-21C24138107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fb616c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fb616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98" name="Google Shape;98;p17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{82F88EAB-F2E8-4A9A-B092-21C241381070}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04" name="Google Shape;104;p18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{82F88EAB-F2E8-4A9A-B092-21C241381070}</a:tableStyleId>
              </a:tblPr>
              <a:tblGrid>
                <a:gridCol w="640625"/>
                <a:gridCol w="3657050"/>
                <a:gridCol w="4297700"/>
              </a:tblGrid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Xcelerator demo app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Siemens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International dataspace station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DATEV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 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Building information enhancer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BUILD.ING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Knowledge graph extractor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AI framework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Zink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Updating flash boot loader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Cloud native LLM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Kubermatic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